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4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8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48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16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606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76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93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8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85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4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7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2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3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5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DB38-5560-4E77-AC67-6B926A9E6121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12E574-5D41-48FB-9587-7AD7A82E8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02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4F03E2-3DEE-1922-F93A-3DAD11DB9BD7}"/>
              </a:ext>
            </a:extLst>
          </p:cNvPr>
          <p:cNvSpPr txBox="1"/>
          <p:nvPr/>
        </p:nvSpPr>
        <p:spPr>
          <a:xfrm>
            <a:off x="781235" y="355107"/>
            <a:ext cx="10626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Девятое февраля.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</a:t>
            </a:r>
            <a:r>
              <a:rPr lang="ru-RU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 работа.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местоимений в речи.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A13F18-ADB4-05D1-CD73-FEE87A92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1" y="2224333"/>
            <a:ext cx="5926159" cy="44377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FDB96D-F525-CCC4-4ADB-D6537D3B74A7}"/>
              </a:ext>
            </a:extLst>
          </p:cNvPr>
          <p:cNvSpPr txBox="1"/>
          <p:nvPr/>
        </p:nvSpPr>
        <p:spPr>
          <a:xfrm>
            <a:off x="6803573" y="4443194"/>
            <a:ext cx="60975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«Осторожно: местоимения!»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CB532-33BC-F52D-D2BD-9146DB0A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030" y="2239984"/>
            <a:ext cx="1904320" cy="23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5B67EB-5545-1872-A60D-E9825D7EB878}"/>
              </a:ext>
            </a:extLst>
          </p:cNvPr>
          <p:cNvSpPr txBox="1"/>
          <p:nvPr/>
        </p:nvSpPr>
        <p:spPr>
          <a:xfrm>
            <a:off x="3942552" y="46536"/>
            <a:ext cx="34470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чей такой хорошенький котенок?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Еёшный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1D039E-BDC3-02AB-B351-28BDB08D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49" t="2490" r="17127"/>
          <a:stretch/>
        </p:blipFill>
        <p:spPr>
          <a:xfrm>
            <a:off x="7082176" y="215709"/>
            <a:ext cx="4667278" cy="3602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0A138A-52E8-2B96-17FD-05BFE844A018}"/>
              </a:ext>
            </a:extLst>
          </p:cNvPr>
          <p:cNvSpPr txBox="1"/>
          <p:nvPr/>
        </p:nvSpPr>
        <p:spPr>
          <a:xfrm>
            <a:off x="4922487" y="3571349"/>
            <a:ext cx="5870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вот щенок, он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егошный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0964BB-C2EC-39CA-E7D5-26CB91521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20" r="4082" b="28895"/>
          <a:stretch/>
        </p:blipFill>
        <p:spPr>
          <a:xfrm>
            <a:off x="0" y="98523"/>
            <a:ext cx="4048015" cy="33304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D648A8-8E80-5DD6-3791-E6342EE2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7554"/>
            <a:ext cx="5220162" cy="18923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3CA84-6584-2443-8FB7-36333B7428BC}"/>
              </a:ext>
            </a:extLst>
          </p:cNvPr>
          <p:cNvSpPr txBox="1"/>
          <p:nvPr/>
        </p:nvSpPr>
        <p:spPr>
          <a:xfrm>
            <a:off x="5063325" y="4953633"/>
            <a:ext cx="6174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кого собака лает?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ихнюю кошку.</a:t>
            </a:r>
          </a:p>
        </p:txBody>
      </p:sp>
    </p:spTree>
    <p:extLst>
      <p:ext uri="{BB962C8B-B14F-4D97-AF65-F5344CB8AC3E}">
        <p14:creationId xmlns:p14="http://schemas.microsoft.com/office/powerpoint/2010/main" val="85370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1FCBF-7232-018D-FDC6-68BD88E9BC95}"/>
              </a:ext>
            </a:extLst>
          </p:cNvPr>
          <p:cNvSpPr txBox="1"/>
          <p:nvPr/>
        </p:nvSpPr>
        <p:spPr>
          <a:xfrm>
            <a:off x="4955129" y="1967514"/>
            <a:ext cx="725804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Журналист…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Художник-оформитель…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Корректор –...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отдела контроля качества...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продажам ...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вырубной машины ...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Печатник офсетной печати-…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2FB809-D743-B2C9-E1B5-E7AC49DFE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0" y="599738"/>
            <a:ext cx="4812234" cy="3888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D4030D-5B51-2A2F-EA63-F54DF1FDC658}"/>
              </a:ext>
            </a:extLst>
          </p:cNvPr>
          <p:cNvSpPr txBox="1"/>
          <p:nvPr/>
        </p:nvSpPr>
        <p:spPr>
          <a:xfrm>
            <a:off x="4193129" y="104799"/>
            <a:ext cx="4409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Типография</a:t>
            </a:r>
          </a:p>
        </p:txBody>
      </p:sp>
    </p:spTree>
    <p:extLst>
      <p:ext uri="{BB962C8B-B14F-4D97-AF65-F5344CB8AC3E}">
        <p14:creationId xmlns:p14="http://schemas.microsoft.com/office/powerpoint/2010/main" val="90218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C90FB-6634-FC9A-3850-FF3799BE9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3" y="394402"/>
            <a:ext cx="8024327" cy="6258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4AEDA7-693A-7D63-1F1F-EC8543951FD7}"/>
              </a:ext>
            </a:extLst>
          </p:cNvPr>
          <p:cNvSpPr txBox="1"/>
          <p:nvPr/>
        </p:nvSpPr>
        <p:spPr>
          <a:xfrm>
            <a:off x="2080726" y="615821"/>
            <a:ext cx="3442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Я        М       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D9CF0-D439-6ECF-4B49-D289118A5ECA}"/>
              </a:ext>
            </a:extLst>
          </p:cNvPr>
          <p:cNvSpPr txBox="1"/>
          <p:nvPr/>
        </p:nvSpPr>
        <p:spPr>
          <a:xfrm>
            <a:off x="3289041" y="1726163"/>
            <a:ext cx="420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С       Е      М     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9D810-B619-0095-0A6B-2675692AAB1B}"/>
              </a:ext>
            </a:extLst>
          </p:cNvPr>
          <p:cNvSpPr txBox="1"/>
          <p:nvPr/>
        </p:nvSpPr>
        <p:spPr>
          <a:xfrm>
            <a:off x="3247052" y="2270747"/>
            <a:ext cx="5719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 Т        Ы   К      В      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51B07F-E99F-39BD-E9E3-E9DE571F8481}"/>
              </a:ext>
            </a:extLst>
          </p:cNvPr>
          <p:cNvSpPr txBox="1"/>
          <p:nvPr/>
        </p:nvSpPr>
        <p:spPr>
          <a:xfrm>
            <a:off x="1371599" y="3188323"/>
            <a:ext cx="5234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Я   Щ    И      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1740F-B79D-6736-8834-5A47B4386A6D}"/>
              </a:ext>
            </a:extLst>
          </p:cNvPr>
          <p:cNvSpPr txBox="1"/>
          <p:nvPr/>
        </p:nvSpPr>
        <p:spPr>
          <a:xfrm>
            <a:off x="1371599" y="4298665"/>
            <a:ext cx="57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Я    Б       Е      Д     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869A07-780E-644E-72E6-8570F41BDE2C}"/>
              </a:ext>
            </a:extLst>
          </p:cNvPr>
          <p:cNvSpPr txBox="1"/>
          <p:nvPr/>
        </p:nvSpPr>
        <p:spPr>
          <a:xfrm>
            <a:off x="3401008" y="1238127"/>
            <a:ext cx="3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30978E-526D-0F90-DA69-A74AD13E1C94}"/>
              </a:ext>
            </a:extLst>
          </p:cNvPr>
          <p:cNvSpPr txBox="1"/>
          <p:nvPr/>
        </p:nvSpPr>
        <p:spPr>
          <a:xfrm>
            <a:off x="3279710" y="5484701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F3CAE-338D-4157-FCF8-8BF6B840FEBF}"/>
              </a:ext>
            </a:extLst>
          </p:cNvPr>
          <p:cNvSpPr txBox="1"/>
          <p:nvPr/>
        </p:nvSpPr>
        <p:spPr>
          <a:xfrm>
            <a:off x="3321698" y="2782669"/>
            <a:ext cx="4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3EEFE7-2500-AA80-AEDF-63A79A5B698B}"/>
              </a:ext>
            </a:extLst>
          </p:cNvPr>
          <p:cNvSpPr txBox="1"/>
          <p:nvPr/>
        </p:nvSpPr>
        <p:spPr>
          <a:xfrm>
            <a:off x="3373015" y="3776319"/>
            <a:ext cx="3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E4C0F-D498-90E7-C6D4-83C7DE6551CB}"/>
              </a:ext>
            </a:extLst>
          </p:cNvPr>
          <p:cNvSpPr txBox="1"/>
          <p:nvPr/>
        </p:nvSpPr>
        <p:spPr>
          <a:xfrm>
            <a:off x="3415004" y="4892214"/>
            <a:ext cx="3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16324-0780-9F26-9806-C742097AB595}"/>
              </a:ext>
            </a:extLst>
          </p:cNvPr>
          <p:cNvSpPr txBox="1"/>
          <p:nvPr/>
        </p:nvSpPr>
        <p:spPr>
          <a:xfrm>
            <a:off x="3428999" y="6036255"/>
            <a:ext cx="36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Е</a:t>
            </a:r>
          </a:p>
        </p:txBody>
      </p:sp>
    </p:spTree>
    <p:extLst>
      <p:ext uri="{BB962C8B-B14F-4D97-AF65-F5344CB8AC3E}">
        <p14:creationId xmlns:p14="http://schemas.microsoft.com/office/powerpoint/2010/main" val="96107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7391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97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zaharPC</dc:creator>
  <cp:lastModifiedBy>zaharPC</cp:lastModifiedBy>
  <cp:revision>2</cp:revision>
  <dcterms:created xsi:type="dcterms:W3CDTF">2024-01-25T11:43:26Z</dcterms:created>
  <dcterms:modified xsi:type="dcterms:W3CDTF">2024-01-27T01:35:32Z</dcterms:modified>
</cp:coreProperties>
</file>